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7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1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9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5218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19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01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54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3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2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1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8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4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5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58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3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2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41B3213-69FC-44AC-BBEE-9BD5FB4FC0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1493F-494F-477E-AAE7-99DC4C201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04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AD3C-97B5-4173-83E0-5853BC2D4B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A73D47-BDB3-4FC3-B40E-8D8123DAB0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8D4C7A-016C-4D34-8531-CCE714DE1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6611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EAB83-92EC-411D-A001-09AB798B5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3" y="0"/>
            <a:ext cx="11098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74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734FA9-2BAD-490D-970D-EE52200F247A}"/>
              </a:ext>
            </a:extLst>
          </p:cNvPr>
          <p:cNvSpPr txBox="1"/>
          <p:nvPr/>
        </p:nvSpPr>
        <p:spPr>
          <a:xfrm>
            <a:off x="981512" y="780176"/>
            <a:ext cx="101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Tim Tingle, Choctaw Author &amp; Storyteller,</a:t>
            </a:r>
          </a:p>
          <a:p>
            <a:r>
              <a:rPr lang="en-US" sz="4000" dirty="0"/>
              <a:t>March 27 at the Elementary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F9D31-1286-4193-AB8F-D2B431F6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34" y="2617365"/>
            <a:ext cx="7650759" cy="361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05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8E56A-BFFB-4B06-A893-77D27B32A5AE}"/>
              </a:ext>
            </a:extLst>
          </p:cNvPr>
          <p:cNvSpPr txBox="1"/>
          <p:nvPr/>
        </p:nvSpPr>
        <p:spPr>
          <a:xfrm>
            <a:off x="679508" y="813732"/>
            <a:ext cx="10855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Coming April 16: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4F961-DAF1-4F77-B07A-50EF29C40070}"/>
              </a:ext>
            </a:extLst>
          </p:cNvPr>
          <p:cNvSpPr txBox="1"/>
          <p:nvPr/>
        </p:nvSpPr>
        <p:spPr>
          <a:xfrm>
            <a:off x="411061" y="1761688"/>
            <a:ext cx="1106507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HS English Classes will have a virtual visit with Joy Harjo, Poet Laureate of the United States.</a:t>
            </a:r>
          </a:p>
          <a:p>
            <a:endParaRPr lang="en-US" sz="4000" dirty="0"/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1F08B-FDBD-4F49-9282-421067898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39" y="3506599"/>
            <a:ext cx="5167618" cy="29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49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A04420-C059-404C-ABAD-BA07E7AD84B1}"/>
              </a:ext>
            </a:extLst>
          </p:cNvPr>
          <p:cNvSpPr txBox="1"/>
          <p:nvPr/>
        </p:nvSpPr>
        <p:spPr>
          <a:xfrm>
            <a:off x="679508" y="931178"/>
            <a:ext cx="105281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We Appreciate the Title VI Funding</a:t>
            </a:r>
          </a:p>
          <a:p>
            <a:r>
              <a:rPr lang="en-US" sz="4800" dirty="0"/>
              <a:t>For a Native American Library.</a:t>
            </a:r>
          </a:p>
          <a:p>
            <a:endParaRPr lang="en-US" sz="4800" dirty="0"/>
          </a:p>
          <a:p>
            <a:pPr algn="ctr"/>
            <a:r>
              <a:rPr lang="en-US" sz="6000" i="1" dirty="0">
                <a:solidFill>
                  <a:srgbClr val="C00000"/>
                </a:solidFill>
                <a:latin typeface="Broadway" panose="04040905080B02020502" pitchFamily="82" charset="0"/>
              </a:rPr>
              <a:t>Thank You!</a:t>
            </a:r>
          </a:p>
          <a:p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9501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6135-180C-43DE-9105-1D47A22A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301716"/>
            <a:ext cx="9404723" cy="140053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ELEMENTARY &amp; MS/HS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65B84-EC23-49BB-AA0A-F257EBC68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NEW BOOKS – FICTION, NONFICTION, REFERENCE</a:t>
            </a:r>
          </a:p>
          <a:p>
            <a:pPr marL="0" indent="0">
              <a:buNone/>
            </a:pPr>
            <a:r>
              <a:rPr lang="en-US" dirty="0"/>
              <a:t>      Over 630 Books Purchased So Far</a:t>
            </a:r>
          </a:p>
          <a:p>
            <a:endParaRPr lang="en-US" dirty="0"/>
          </a:p>
          <a:p>
            <a:r>
              <a:rPr lang="en-US" dirty="0"/>
              <a:t>E-BOOKS (Digital)</a:t>
            </a:r>
          </a:p>
          <a:p>
            <a:endParaRPr lang="en-US" dirty="0"/>
          </a:p>
          <a:p>
            <a:r>
              <a:rPr lang="en-US" dirty="0"/>
              <a:t>ATTRACTIVE DISPLAYS AND SHELVING</a:t>
            </a:r>
          </a:p>
          <a:p>
            <a:endParaRPr lang="en-US" dirty="0"/>
          </a:p>
          <a:p>
            <a:r>
              <a:rPr lang="en-US" dirty="0"/>
              <a:t>PROCESSING SUPPLIES TO HELP BOOKS LAST LONGER AND DESIGNATE NATIVE AMERICAN TITLES</a:t>
            </a:r>
          </a:p>
          <a:p>
            <a:endParaRPr lang="en-US" dirty="0"/>
          </a:p>
          <a:p>
            <a:r>
              <a:rPr lang="en-US" dirty="0"/>
              <a:t>VIRTUAL AUTHOR VISITS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1018E8-F080-4540-8564-818C12365FE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215900"/>
            <a:ext cx="11730037" cy="6369050"/>
          </a:xfrm>
        </p:spPr>
      </p:pic>
    </p:spTree>
    <p:extLst>
      <p:ext uri="{BB962C8B-B14F-4D97-AF65-F5344CB8AC3E}">
        <p14:creationId xmlns:p14="http://schemas.microsoft.com/office/powerpoint/2010/main" val="1914848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D4BA9-B1C5-4130-9DF4-19E724B6A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38" y="173745"/>
            <a:ext cx="9316912" cy="64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7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6CE7C-3E34-4744-AF03-3D29BBFA0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6" y="620785"/>
            <a:ext cx="11217117" cy="57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3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F8274-D956-48C0-963C-3EA62689F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64" y="167780"/>
            <a:ext cx="6892391" cy="64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4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FDB20-59FD-49C6-83A0-4D62BFD01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3" y="755009"/>
            <a:ext cx="10647706" cy="563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20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C922A-D728-47ED-AFE7-1FE94011B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01" y="0"/>
            <a:ext cx="3866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08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8F4E8-6EB6-4EB0-8411-B11078A08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20" y="0"/>
            <a:ext cx="3994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789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108</TotalTime>
  <Words>96</Words>
  <Application>Microsoft Office PowerPoint</Application>
  <PresentationFormat>Widescreen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Broadway</vt:lpstr>
      <vt:lpstr>Century Gothic</vt:lpstr>
      <vt:lpstr>Wingdings 3</vt:lpstr>
      <vt:lpstr>Ion</vt:lpstr>
      <vt:lpstr>PowerPoint Presentation</vt:lpstr>
      <vt:lpstr>ELEMENTARY &amp; MS/HS LIBRARIES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Marianne Price</dc:creator>
  <cp:lastModifiedBy>Marianne Price</cp:lastModifiedBy>
  <cp:revision>11</cp:revision>
  <dcterms:created xsi:type="dcterms:W3CDTF">2024-04-09T19:25:15Z</dcterms:created>
  <dcterms:modified xsi:type="dcterms:W3CDTF">2024-04-16T19:48:09Z</dcterms:modified>
</cp:coreProperties>
</file>